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5" r:id="rId4"/>
    <p:sldId id="260" r:id="rId5"/>
    <p:sldId id="259" r:id="rId6"/>
    <p:sldId id="261" r:id="rId7"/>
    <p:sldId id="263" r:id="rId8"/>
    <p:sldId id="276" r:id="rId9"/>
    <p:sldId id="277" r:id="rId10"/>
    <p:sldId id="279" r:id="rId11"/>
    <p:sldId id="27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E78CF-D165-4E58-952A-1635C557C88E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A199B-BAB1-420F-8457-0CA3B1322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09DEAA-828A-4C3C-B387-A7C46EA8145C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99673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2F51-D66B-4B51-8540-353F31AF555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B07D6-C88F-4B06-884A-C8E8B8E89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919287" y="37274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10"/>
          <p:cNvSpPr>
            <a:spLocks noChangeArrowheads="1"/>
          </p:cNvSpPr>
          <p:nvPr/>
        </p:nvSpPr>
        <p:spPr bwMode="auto">
          <a:xfrm>
            <a:off x="250825" y="379413"/>
            <a:ext cx="8637588" cy="6118225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pic>
        <p:nvPicPr>
          <p:cNvPr id="35854" name="Picture 14" descr="Asian lily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127125"/>
            <a:ext cx="2895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 descr="Book-0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514600"/>
            <a:ext cx="1143000" cy="838200"/>
          </a:xfrm>
          <a:prstGeom prst="rect">
            <a:avLst/>
          </a:prstGeom>
          <a:noFill/>
        </p:spPr>
      </p:pic>
      <p:sp>
        <p:nvSpPr>
          <p:cNvPr id="11381" name="WordArt 117"/>
          <p:cNvSpPr>
            <a:spLocks noChangeArrowheads="1" noChangeShapeType="1" noTextEdit="1"/>
          </p:cNvSpPr>
          <p:nvPr/>
        </p:nvSpPr>
        <p:spPr bwMode="auto">
          <a:xfrm>
            <a:off x="1295400" y="3733800"/>
            <a:ext cx="67056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B21E41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9</a:t>
            </a:r>
            <a:endParaRPr lang="en-US" sz="3600" b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0000E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133600" y="1295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10601" name="WordArt 9"/>
          <p:cNvSpPr>
            <a:spLocks noChangeArrowheads="1" noChangeShapeType="1" noTextEdit="1"/>
          </p:cNvSpPr>
          <p:nvPr/>
        </p:nvSpPr>
        <p:spPr bwMode="auto">
          <a:xfrm>
            <a:off x="1914525" y="1143000"/>
            <a:ext cx="46386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CC">
                        <a:alpha val="50000"/>
                      </a:srgbClr>
                    </a:gs>
                    <a:gs pos="100000">
                      <a:srgbClr val="CC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TRƯỜNG THCS </a:t>
            </a:r>
            <a:r>
              <a:rPr lang="en-US" sz="20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CC">
                        <a:alpha val="50000"/>
                      </a:srgbClr>
                    </a:gs>
                    <a:gs pos="100000">
                      <a:srgbClr val="CC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ĐÔNG THẠNH</a:t>
            </a:r>
            <a:endParaRPr lang="en-US" sz="2000" kern="1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CC">
                      <a:alpha val="50000"/>
                    </a:srgbClr>
                  </a:gs>
                  <a:gs pos="100000">
                    <a:srgbClr val="CC00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762000" y="533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6666"/>
                </a:solidFill>
              </a:rPr>
              <a:t>PHÒNG GIÁO DỤC ĐÀO TẠO HUYỆN HÓC MÔN</a:t>
            </a:r>
          </a:p>
        </p:txBody>
      </p:sp>
      <p:sp>
        <p:nvSpPr>
          <p:cNvPr id="11" name="WordArt 117"/>
          <p:cNvSpPr>
            <a:spLocks noChangeArrowheads="1" noChangeShapeType="1" noTextEdit="1"/>
          </p:cNvSpPr>
          <p:nvPr/>
        </p:nvSpPr>
        <p:spPr bwMode="auto">
          <a:xfrm>
            <a:off x="4495800" y="5410200"/>
            <a:ext cx="37338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B21E41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B21E41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B21E41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viên:Trần Thị Yến Phương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B21E41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1" grpId="0" animBg="1"/>
      <p:bldP spid="11381" grpId="1" animBg="1"/>
      <p:bldP spid="110601" grpId="0" animBg="1"/>
      <p:bldP spid="110602" grpId="0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PHƯƠNG PHÁP NHÂN GIỐNG CÂY ĂN QUẢ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022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VƯỜN ƯƠM CÂY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838200" y="1371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838200" y="1688068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47625" y="114300"/>
            <a:ext cx="3924300" cy="2724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198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hu cây giống</a:t>
            </a:r>
            <a:endParaRPr lang="en-US" b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hu nhân giống</a:t>
            </a:r>
            <a:r>
              <a:rPr 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822" name="AutoShape 6" descr="Quy trình chăm sóc vườn ươm cây ăn quả bằng Chế phẩm sinh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Quy trình chăm sóc vườn ươm cây ăn quả bằng Chế phẩm sinh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AutoShape 10" descr="Quy trình chăm sóc vườn ươm cây ăn quả bằng Chế phẩm sinh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AutoShape 12" descr="Quy trình chăm sóc vườn ươm cây ăn quả bằng Chế phẩm sinh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124200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Khu gieo hạt để lấy cây trồng giống đem trồng và làm gốc ghép.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Khu ra ngôi cây gốc ghép, ra ngôi cành chiết, cành giâm.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1847" y="2209800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gồm các khu nhỏ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Vườn ươm cây ăn quả theo tiêu chuẩn 10 TCN 596: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559" y="2209800"/>
            <a:ext cx="394939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PHƯƠNG PHÁP NHÂN GIỐNG CÂY ĂN QUẢ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022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VƯỜN ƯƠM CÂY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838200" y="1371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838200" y="1688068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47625" y="114300"/>
            <a:ext cx="3924300" cy="2724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32626" y="16764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latin typeface="+mj-lt"/>
              </a:rPr>
              <a:t>chia làm ba khu vực: </a:t>
            </a: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20574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hu cây giống</a:t>
            </a:r>
            <a:endParaRPr lang="en-US" b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hu nhân giống</a:t>
            </a:r>
            <a:endParaRPr lang="en-US" b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hu luân canh</a:t>
            </a:r>
            <a:r>
              <a:rPr lang="vi-VN" b="1" dirty="0" smtClean="0">
                <a:solidFill>
                  <a:srgbClr val="CC00FF"/>
                </a:solidFill>
              </a:rPr>
              <a:t>. </a:t>
            </a:r>
            <a:endParaRPr lang="en-US" b="1" dirty="0">
              <a:solidFill>
                <a:srgbClr val="CC00FF"/>
              </a:solidFill>
            </a:endParaRPr>
          </a:p>
        </p:txBody>
      </p:sp>
      <p:pic>
        <p:nvPicPr>
          <p:cNvPr id="36868" name="Picture 4" descr="Cam Tuyền về đích nông thôn mớ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429000"/>
            <a:ext cx="48768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PHƯƠNG PHÁP NHÂN GIỐNG CÂY ĂN QUẢ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022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VƯỜN ƯƠM CÂY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838200" y="1371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838200" y="1688068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Lý thuyết Công nghệ 9: Bài 3. Các phương pháp nhân giống cây ăn quả – 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Lý thuyết Công nghệ 9: Bài 3. Các phương pháp nhân giống cây ăn quả – 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2133600"/>
            <a:ext cx="7924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Vườn ươm cây ăn quả được chia làm ba khu vực: khu cây giống, khu nhân giống và khu luân canh. </a:t>
            </a:r>
          </a:p>
          <a:p>
            <a:pPr>
              <a:lnSpc>
                <a:spcPct val="150000"/>
              </a:lnSpc>
            </a:pPr>
            <a:r>
              <a:rPr lang="vi-VN" b="1" dirty="0">
                <a:solidFill>
                  <a:srgbClr val="CC00FF"/>
                </a:solidFill>
                <a:latin typeface="+mj-lt"/>
              </a:rPr>
              <a:t>a) Khu cây </a:t>
            </a:r>
            <a:r>
              <a:rPr lang="vi-VN" b="1" dirty="0" smtClean="0">
                <a:solidFill>
                  <a:srgbClr val="CC00FF"/>
                </a:solidFill>
                <a:latin typeface="+mj-lt"/>
              </a:rPr>
              <a:t>giống</a:t>
            </a:r>
            <a:r>
              <a:rPr lang="en-US" b="1" dirty="0" smtClean="0">
                <a:solidFill>
                  <a:srgbClr val="CC00FF"/>
                </a:solidFill>
                <a:latin typeface="+mj-lt"/>
              </a:rPr>
              <a:t>: </a:t>
            </a:r>
            <a:r>
              <a:rPr lang="vi-VN" dirty="0">
                <a:latin typeface="+mj-lt"/>
              </a:rPr>
              <a:t> trồng cây mẹ để lấy hạt gieo thành cây con làm gốc ghép: trồng cây mẹ lấy mắt ghép, lấy cành chiết, cành giâm.</a:t>
            </a:r>
          </a:p>
          <a:p>
            <a:pPr>
              <a:lnSpc>
                <a:spcPct val="150000"/>
              </a:lnSpc>
            </a:pPr>
            <a:r>
              <a:rPr lang="vi-VN" b="1" dirty="0">
                <a:solidFill>
                  <a:srgbClr val="CC00FF"/>
                </a:solidFill>
                <a:latin typeface="+mj-lt"/>
              </a:rPr>
              <a:t>b) Khu nhân </a:t>
            </a:r>
            <a:r>
              <a:rPr lang="vi-VN" b="1" dirty="0" smtClean="0">
                <a:solidFill>
                  <a:srgbClr val="CC00FF"/>
                </a:solidFill>
                <a:latin typeface="+mj-lt"/>
              </a:rPr>
              <a:t>giống</a:t>
            </a:r>
            <a:r>
              <a:rPr lang="en-US" b="1" dirty="0" smtClean="0">
                <a:solidFill>
                  <a:srgbClr val="CC00FF"/>
                </a:solidFill>
                <a:latin typeface="+mj-lt"/>
              </a:rPr>
              <a:t>:</a:t>
            </a:r>
            <a:r>
              <a:rPr lang="vi-VN" dirty="0">
                <a:latin typeface="+mj-lt"/>
              </a:rPr>
              <a:t> </a:t>
            </a:r>
            <a:r>
              <a:rPr lang="vi-VN" dirty="0" smtClean="0">
                <a:latin typeface="+mj-lt"/>
              </a:rPr>
              <a:t>gồm </a:t>
            </a:r>
            <a:r>
              <a:rPr lang="vi-VN" dirty="0">
                <a:latin typeface="+mj-lt"/>
              </a:rPr>
              <a:t>các khu nhỏ:</a:t>
            </a:r>
          </a:p>
          <a:p>
            <a:pPr>
              <a:lnSpc>
                <a:spcPct val="150000"/>
              </a:lnSpc>
            </a:pPr>
            <a:r>
              <a:rPr lang="vi-VN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Khu </a:t>
            </a:r>
            <a:r>
              <a:rPr lang="vi-VN" dirty="0">
                <a:latin typeface="+mj-lt"/>
              </a:rPr>
              <a:t>gieo hạt để lấy cây trồng giống đem trồng và làm gốc ghép.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- </a:t>
            </a:r>
            <a:r>
              <a:rPr lang="vi-VN" dirty="0" smtClean="0">
                <a:latin typeface="+mj-lt"/>
              </a:rPr>
              <a:t>Khu </a:t>
            </a:r>
            <a:r>
              <a:rPr lang="vi-VN" dirty="0">
                <a:latin typeface="+mj-lt"/>
              </a:rPr>
              <a:t>ra ngôi cây gốc ghép, ra ngôi cành chiết, cành giâm.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4999672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dirty="0" smtClean="0">
                <a:solidFill>
                  <a:srgbClr val="CC00FF"/>
                </a:solidFill>
                <a:latin typeface="+mj-lt"/>
              </a:rPr>
              <a:t>c) Khu luân canh</a:t>
            </a:r>
            <a:r>
              <a:rPr lang="en-US" b="1" dirty="0" smtClean="0">
                <a:solidFill>
                  <a:srgbClr val="CC00FF"/>
                </a:solidFill>
                <a:latin typeface="+mj-lt"/>
              </a:rPr>
              <a:t>:</a:t>
            </a:r>
            <a:r>
              <a:rPr lang="vi-VN" dirty="0">
                <a:latin typeface="+mj-lt"/>
              </a:rPr>
              <a:t> trồng cây rau, cây họ đậu. Khu luân canh được sử dụng để luân phiên đổi chỗ cho 2 khu </a:t>
            </a:r>
            <a:r>
              <a:rPr lang="vi-VN" dirty="0" smtClean="0">
                <a:latin typeface="+mj-lt"/>
              </a:rPr>
              <a:t>trên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143000" y="762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545068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3581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34988" y="47244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33400" y="506412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61975" y="3962400"/>
            <a:ext cx="3908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xới</a:t>
            </a:r>
            <a:endParaRPr lang="en-US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533400" y="4343400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33400" y="542186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endParaRPr lang="en-US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33400" y="57912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914400"/>
            <a:ext cx="415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QT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52600" y="9144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9600" y="1232732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1537532"/>
            <a:ext cx="6248400" cy="21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bấu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PHƯƠNG PHÁP NHÂN GIỐNG CÂY ĂN QUẢ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022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VƯỜN ƯƠM CÂY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1" y="5040868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Quy trình kỹ thuật làm vườn ươm cây con | Cách Trồng Rau Sạch Tại Nh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810000" cy="2857500"/>
          </a:xfrm>
          <a:prstGeom prst="rect">
            <a:avLst/>
          </a:prstGeom>
          <a:noFill/>
        </p:spPr>
      </p:pic>
      <p:pic>
        <p:nvPicPr>
          <p:cNvPr id="33798" name="Picture 6" descr="Nghề ươm cây giống ăn nên làm ra, có người thu tiền tỷ/nă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18869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PHƯƠNG PHÁP NHÂN GIỐNG CÂY ĂN QUẢ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022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VƯỜN ƯƠM CÂY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838200" y="12954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PHƯƠNG PHÁP NHÂN GIỐNG CÂY ĂN QUẢ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ột nông dân sản xuất cây giống xuất khẩu lãi 3 tỷ đồng/nă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82678"/>
            <a:ext cx="4165279" cy="2971800"/>
          </a:xfrm>
          <a:prstGeom prst="rect">
            <a:avLst/>
          </a:prstGeom>
          <a:noFill/>
        </p:spPr>
      </p:pic>
      <p:pic>
        <p:nvPicPr>
          <p:cNvPr id="1028" name="Picture 4" descr="Cây giống Trí Đ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82678"/>
            <a:ext cx="4114800" cy="2998922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9906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VƯỜN ƯƠM CÂY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838200" y="12954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54980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PHƯƠNG PHÁP NHÂN GIỐNG CÂY ĂN QUẢ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022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VƯỜN ƯƠM CÂY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838200" y="1371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1674674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ươm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722208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PHƯƠNG PHÁP NHÂN GIỐNG CÂY ĂN QUẢ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022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VƯỜN ƯƠM CÂY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838200" y="1371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762000" y="1752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Lý thuyết Công nghệ 9: Bài 3. Các phương pháp nhân giống cây ăn quả – 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AutoShape 10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" name="AutoShape 2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" y="2209800"/>
            <a:ext cx="7924800" cy="426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2513805" y="43434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4952999"/>
            <a:ext cx="411480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AutoShape 10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AutoShape 12" descr="Lý thuyết Công nghệ 9 Bài 3: Các phương pháp nhân giống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066800" y="3135868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altLang="en-US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066800" y="51054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alt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endParaRPr lang="en-US" altLang="en-US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876800" y="4050268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altLang="en-US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>
            <a:endCxn id="18" idx="3"/>
          </p:cNvCxnSpPr>
          <p:nvPr/>
        </p:nvCxnSpPr>
        <p:spPr>
          <a:xfrm>
            <a:off x="4648200" y="4343400"/>
            <a:ext cx="3810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457200" y="251460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457200" y="3135868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457200" y="388620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648200" y="25908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endParaRPr lang="en-US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4648200" y="3288268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endParaRPr lang="en-US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495800" y="4687669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giâm</a:t>
            </a:r>
            <a:endParaRPr lang="en-US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495800" y="55626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endParaRPr lang="en-US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533400" y="53340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altLang="en-US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26" grpId="0"/>
      <p:bldP spid="26" grpId="1"/>
      <p:bldP spid="27" grpId="0"/>
      <p:bldP spid="27" grpId="1"/>
      <p:bldP spid="28" grpId="0"/>
      <p:bldP spid="28" grpId="1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PHƯƠNG PHÁP NHÂN GIỐNG CÂY ĂN QUẢ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022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VƯỜN ƯƠM CÂY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838200" y="1371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838200" y="1688068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47625" y="114300"/>
            <a:ext cx="3924300" cy="2724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32626" y="16764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latin typeface="+mj-lt"/>
              </a:rPr>
              <a:t>chia làm ba khu vực: </a:t>
            </a: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2057401"/>
            <a:ext cx="45720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hu cây giống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842" name="AutoShape 2" descr="Gia Lai: Thu hàng trăm triệu/năm nhờ đưa na lên vùng đất cằ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 descr="Gia Lai: Thu hàng trăm triệu/năm nhờ đưa na lên vùng đất cằ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286000"/>
            <a:ext cx="4876800" cy="3429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4800" y="3048000"/>
            <a:ext cx="365760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/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rồng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cây mẹ để lấy hạt gieo thành cây con làm gốc ghép: trồng cây mẹ lấy mắt ghép, lấy cành chiết, cành giâm.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PHƯƠNG PHÁP NHÂN GIỐNG CÂY ĂN QUẢ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7620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VƯỜN ƯƠM CÂY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838200" y="1131332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838200" y="14478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47625" y="114300"/>
            <a:ext cx="3924300" cy="2724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Lý thuyết Công nghệ 9: Bài 3. Các phương pháp nhân giống cây ăn quả  – TopLoigi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17409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hu cây giống</a:t>
            </a:r>
            <a:endParaRPr lang="en-US" b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hu nhân giống</a:t>
            </a:r>
            <a:r>
              <a:rPr lang="en-US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4818" name="Picture 2" descr="Ghép mai mùa mư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38600"/>
            <a:ext cx="3429000" cy="1874724"/>
          </a:xfrm>
          <a:prstGeom prst="rect">
            <a:avLst/>
          </a:prstGeom>
          <a:noFill/>
        </p:spPr>
      </p:pic>
      <p:pic>
        <p:nvPicPr>
          <p:cNvPr id="34820" name="Picture 4" descr="Cây Na Thái - Trung Tâm Cây Giống Đại Học Nông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3657600" cy="2351315"/>
          </a:xfrm>
          <a:prstGeom prst="rect">
            <a:avLst/>
          </a:prstGeom>
          <a:noFill/>
        </p:spPr>
      </p:pic>
      <p:sp>
        <p:nvSpPr>
          <p:cNvPr id="34822" name="AutoShape 6" descr="Quy trình chăm sóc vườn ươm cây ăn quả bằng Chế phẩm sinh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Quy trình chăm sóc vườn ươm cây ăn quả bằng Chế phẩm sinh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AutoShape 10" descr="Quy trình chăm sóc vườn ươm cây ăn quả bằng Chế phẩm sinh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AutoShape 12" descr="Quy trình chăm sóc vườn ươm cây ăn quả bằng Chế phẩm sinh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30" name="Picture 14" descr="Vườn ươm Yên Tính chuẩn bị gần 2 vạn cây giống các loại | Kinh tế | Báo  Nghệ An điện t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1" y="2362200"/>
            <a:ext cx="3429000" cy="1593980"/>
          </a:xfrm>
          <a:prstGeom prst="rect">
            <a:avLst/>
          </a:prstGeom>
          <a:noFill/>
        </p:spPr>
      </p:pic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4267200" y="6059269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 ra ngôi cây gốc ghép, ra ngôi cành chiết, cành giâm.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57200" y="6019800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 gieo hạt để lấy cây trồng giống đem trồng và làm gốc ghép.</a:t>
            </a:r>
            <a:endParaRPr lang="en-US" alt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4" name="AutoShape 18" descr="Đặc điểm vườn ươm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AutoShape 20" descr="Đặc điểm vườn ươm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AutoShape 22" descr="Đặc điểm vườn ươm Cây ăn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AutoShape 24" descr="Cây vối nếp giống 2021. Kỹ thuật trồng và chăm sóc câ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AutoShape 26" descr="Cây vối nếp giống 2021. Kỹ thuật trồng và chăm sóc câ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44" name="Picture 28" descr="CÔNG TY GIA NGUYỄN BÁN CÂY GIỐNG SẦU RIÊNG RI6 – CÂY ĂN TRÁ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733800"/>
            <a:ext cx="3581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783</Words>
  <Application>Microsoft Office PowerPoint</Application>
  <PresentationFormat>On-screen Show (4:3)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8</cp:revision>
  <dcterms:created xsi:type="dcterms:W3CDTF">2021-09-13T07:12:59Z</dcterms:created>
  <dcterms:modified xsi:type="dcterms:W3CDTF">2023-03-23T00:32:52Z</dcterms:modified>
</cp:coreProperties>
</file>